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58" r:id="rId16"/>
    <p:sldId id="260" r:id="rId17"/>
    <p:sldId id="261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208"/>
  </p:normalViewPr>
  <p:slideViewPr>
    <p:cSldViewPr snapToGrid="0" snapToObjects="1">
      <p:cViewPr varScale="1">
        <p:scale>
          <a:sx n="120" d="100"/>
          <a:sy n="120" d="100"/>
        </p:scale>
        <p:origin x="1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11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16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902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228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55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979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23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304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220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82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521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66F41-4C24-344F-9D9D-3CC64E345B40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B3C89-6A79-124E-B858-17948A9E9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6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16D24-6F15-9E42-9AE9-950550E7C1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Preprocessing in </a:t>
            </a:r>
            <a:r>
              <a:rPr lang="en-US" dirty="0" err="1"/>
              <a:t>RHESSys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B93F5D-4644-7242-8760-CC5AF244A1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305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39165" y="2129119"/>
            <a:ext cx="5024816" cy="381861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70DE7AE-C11E-2242-AF42-199D1D3BED76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9C176C-1D74-9943-B4CB-82F7608E4BC2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3739937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44253" y="2127491"/>
            <a:ext cx="5014639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2E130A3-7B3A-2145-9942-8DDF2A494FDE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4A7531-E499-B649-AC88-8D8AE049325D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2308562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53621" y="2127491"/>
            <a:ext cx="4995904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D71E3F4-54D6-B541-8830-DE41E936AE43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E78B07-D28E-BF42-9D93-8110DEC72EB8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969812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47376" y="2127491"/>
            <a:ext cx="5008394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4B7229-81D1-7B49-8E92-C7C8F5FF56B2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D1C161-C6AB-9A45-8D96-34C6BDD26274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2482210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7C4B80-D561-F64F-9A70-B89BF0ADE16B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Stream network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45431" y="2127491"/>
            <a:ext cx="5012284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10FF3FF-D202-EB43-ACD5-9105CBFCEFA7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2335657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9ED01-87BC-9345-8A67-564C1DDDF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maps to ascii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186F2140-0613-4B40-A8E2-07407672E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400" y="1690689"/>
            <a:ext cx="6454486" cy="44415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2F542F-582A-1745-BB93-AB4FF313CDB2}"/>
              </a:ext>
            </a:extLst>
          </p:cNvPr>
          <p:cNvSpPr txBox="1"/>
          <p:nvPr/>
        </p:nvSpPr>
        <p:spPr>
          <a:xfrm>
            <a:off x="5035015" y="6192792"/>
            <a:ext cx="29768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example for South Fork Tule River</a:t>
            </a:r>
          </a:p>
        </p:txBody>
      </p:sp>
    </p:spTree>
    <p:extLst>
      <p:ext uri="{BB962C8B-B14F-4D97-AF65-F5344CB8AC3E}">
        <p14:creationId xmlns:p14="http://schemas.microsoft.com/office/powerpoint/2010/main" val="3158984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9ED01-87BC-9345-8A67-564C1DDDF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RHESSysPreProcessing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5BEA55-3894-DD44-97BC-26425EB3E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function (</a:t>
            </a:r>
            <a:r>
              <a:rPr lang="en-US" dirty="0" err="1"/>
              <a:t>RHESSysPreprocess</a:t>
            </a:r>
            <a:r>
              <a:rPr lang="en-US" dirty="0"/>
              <a:t>)</a:t>
            </a:r>
          </a:p>
          <a:p>
            <a:r>
              <a:rPr lang="en-US" dirty="0"/>
              <a:t>Converts ASCII maps to flow table and </a:t>
            </a:r>
            <a:r>
              <a:rPr lang="en-US" dirty="0" err="1"/>
              <a:t>worldfile</a:t>
            </a:r>
            <a:endParaRPr lang="en-US" dirty="0"/>
          </a:p>
          <a:p>
            <a:r>
              <a:rPr lang="en-US" dirty="0"/>
              <a:t>Options for multi-scale routing</a:t>
            </a:r>
          </a:p>
        </p:txBody>
      </p:sp>
    </p:spTree>
    <p:extLst>
      <p:ext uri="{BB962C8B-B14F-4D97-AF65-F5344CB8AC3E}">
        <p14:creationId xmlns:p14="http://schemas.microsoft.com/office/powerpoint/2010/main" val="2135167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D5AD-3560-0F4C-8DB9-8B0CBC73A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Assembling climate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BE412-B4A8-7547-AFFB-F7BAB9A82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climate input (Station data)</a:t>
            </a:r>
          </a:p>
          <a:p>
            <a:r>
              <a:rPr lang="en-US" dirty="0"/>
              <a:t>Gridded climate Input</a:t>
            </a:r>
          </a:p>
          <a:p>
            <a:r>
              <a:rPr lang="en-US" dirty="0" err="1"/>
              <a:t>NetCDF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893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3F187F7-5065-1F47-A1E6-E4DC4B879708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B0682E-E050-0345-869D-6017BF367C3B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374428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 descr="A map of the country&#10;&#10;Description automatically generated with low confidence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9165" y="2127491"/>
            <a:ext cx="5024816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CBFB4FB-B7C8-6846-9F32-F798A2B1E5FF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BE026D-8B66-FF41-9EE3-ADC51D62F511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3156591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43277" y="2127491"/>
            <a:ext cx="5016591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7FE464B-ECE0-7C44-B414-B54D069B5E39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5E2133F-84AD-FA4D-ADF4-3836BE8BCBE3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3193805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48344" y="2127491"/>
            <a:ext cx="5006458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C195158-FC8E-A646-A548-ED6F9C06DD3B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CD0B8E-92A0-4448-A75F-EA76208A945F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2238188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45431" y="2127491"/>
            <a:ext cx="5012284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417D330-F1C3-FB4A-8D75-1920E6671F47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11AAFB-6350-654C-BA9F-2CA6C7071D81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2926946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46405" y="2127491"/>
            <a:ext cx="5010336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FF567CF-2846-4A4F-AFAB-799F1EB58B6A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63CE0B-1448-324C-AE80-0DE31909F3EC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1396580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59591" y="2127491"/>
            <a:ext cx="4983963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FE390F1-8BB8-8748-9D8C-AED10F819259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A870AD-7A10-3545-832E-4F3BC6E9E016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399412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B0721-E0A2-7247-98A7-BC234E99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25641"/>
            <a:ext cx="8741230" cy="1241244"/>
          </a:xfrm>
        </p:spPr>
        <p:txBody>
          <a:bodyPr/>
          <a:lstStyle/>
          <a:p>
            <a:r>
              <a:rPr lang="en-US" dirty="0"/>
              <a:t>Processing spatial inputs in GRASS GIS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670271-304D-A24B-869A-9285786F46E8}"/>
              </a:ext>
            </a:extLst>
          </p:cNvPr>
          <p:cNvSpPr txBox="1"/>
          <p:nvPr/>
        </p:nvSpPr>
        <p:spPr>
          <a:xfrm>
            <a:off x="394730" y="2025389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Digital-elevation model (USGS)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3B0EE-588C-C949-A17A-E0DEAC86E90E}"/>
              </a:ext>
            </a:extLst>
          </p:cNvPr>
          <p:cNvSpPr txBox="1"/>
          <p:nvPr/>
        </p:nvSpPr>
        <p:spPr>
          <a:xfrm>
            <a:off x="2256475" y="2276768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Slope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97946-7CFC-3E4E-B4D1-CAEE7EEA3A09}"/>
              </a:ext>
            </a:extLst>
          </p:cNvPr>
          <p:cNvSpPr txBox="1"/>
          <p:nvPr/>
        </p:nvSpPr>
        <p:spPr>
          <a:xfrm>
            <a:off x="2256475" y="261439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Aspect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F12D3D-7A05-4B42-97C1-1FEFF57839E4}"/>
              </a:ext>
            </a:extLst>
          </p:cNvPr>
          <p:cNvSpPr txBox="1"/>
          <p:nvPr/>
        </p:nvSpPr>
        <p:spPr>
          <a:xfrm>
            <a:off x="2256475" y="3008927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East horizon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C1FA-5442-F44E-9DC1-104F9209B80C}"/>
              </a:ext>
            </a:extLst>
          </p:cNvPr>
          <p:cNvSpPr txBox="1"/>
          <p:nvPr/>
        </p:nvSpPr>
        <p:spPr>
          <a:xfrm>
            <a:off x="2256475" y="372099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Drainage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74641-9C19-5A4B-B06A-764A729A5421}"/>
              </a:ext>
            </a:extLst>
          </p:cNvPr>
          <p:cNvSpPr txBox="1"/>
          <p:nvPr/>
        </p:nvSpPr>
        <p:spPr>
          <a:xfrm>
            <a:off x="2256475" y="437487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Hillslope map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0108-FDE9-084A-8F64-DE709CC50D16}"/>
              </a:ext>
            </a:extLst>
          </p:cNvPr>
          <p:cNvSpPr txBox="1"/>
          <p:nvPr/>
        </p:nvSpPr>
        <p:spPr>
          <a:xfrm>
            <a:off x="2256475" y="4726690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Patch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E5A26-B8F4-D04D-B966-08ED716E33E9}"/>
              </a:ext>
            </a:extLst>
          </p:cNvPr>
          <p:cNvSpPr txBox="1"/>
          <p:nvPr/>
        </p:nvSpPr>
        <p:spPr>
          <a:xfrm>
            <a:off x="2256475" y="543099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Vegetation map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4C1A5-38F7-3240-A014-77C5F44BD979}"/>
              </a:ext>
            </a:extLst>
          </p:cNvPr>
          <p:cNvSpPr txBox="1"/>
          <p:nvPr/>
        </p:nvSpPr>
        <p:spPr>
          <a:xfrm>
            <a:off x="394730" y="2736051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Watershed Gauge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CFB3F7-FD0C-7047-830F-883F2E707785}"/>
              </a:ext>
            </a:extLst>
          </p:cNvPr>
          <p:cNvSpPr txBox="1"/>
          <p:nvPr/>
        </p:nvSpPr>
        <p:spPr>
          <a:xfrm>
            <a:off x="2256476" y="337430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West horizon map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44CC-14F4-8F4A-ADFF-345E088345F1}"/>
              </a:ext>
            </a:extLst>
          </p:cNvPr>
          <p:cNvSpPr txBox="1"/>
          <p:nvPr/>
        </p:nvSpPr>
        <p:spPr>
          <a:xfrm>
            <a:off x="2256475" y="5092066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Zone 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392E9-C4CA-0A48-89FF-C76423DE29F7}"/>
              </a:ext>
            </a:extLst>
          </p:cNvPr>
          <p:cNvSpPr txBox="1"/>
          <p:nvPr/>
        </p:nvSpPr>
        <p:spPr>
          <a:xfrm>
            <a:off x="394730" y="3272988"/>
            <a:ext cx="14926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Land-cover map (NLCD)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84152-188C-B644-BCA9-9C2AB1D593CB}"/>
              </a:ext>
            </a:extLst>
          </p:cNvPr>
          <p:cNvSpPr txBox="1"/>
          <p:nvPr/>
        </p:nvSpPr>
        <p:spPr>
          <a:xfrm>
            <a:off x="2256475" y="4038425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/>
              <a:t>Basin map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FA09EA-590E-1E4E-ABD9-A2A9F4120EDB}"/>
              </a:ext>
            </a:extLst>
          </p:cNvPr>
          <p:cNvSpPr txBox="1"/>
          <p:nvPr/>
        </p:nvSpPr>
        <p:spPr>
          <a:xfrm>
            <a:off x="2256475" y="193784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DEM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026DA6-8220-CE47-9AB2-6CF61630FB13}"/>
              </a:ext>
            </a:extLst>
          </p:cNvPr>
          <p:cNvSpPr txBox="1"/>
          <p:nvPr/>
        </p:nvSpPr>
        <p:spPr>
          <a:xfrm>
            <a:off x="2256474" y="1575642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Maps Generated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919F18-1880-9244-B5AA-5BE510528ABB}"/>
              </a:ext>
            </a:extLst>
          </p:cNvPr>
          <p:cNvSpPr txBox="1"/>
          <p:nvPr/>
        </p:nvSpPr>
        <p:spPr>
          <a:xfrm>
            <a:off x="573785" y="1572113"/>
            <a:ext cx="1492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/>
              <a:t>Inputs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021100-3313-AE4B-81A8-E36DE7295388}"/>
              </a:ext>
            </a:extLst>
          </p:cNvPr>
          <p:cNvSpPr txBox="1"/>
          <p:nvPr/>
        </p:nvSpPr>
        <p:spPr>
          <a:xfrm>
            <a:off x="394729" y="3986048"/>
            <a:ext cx="16716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A404A9-5F78-114D-ADA0-C4D3077F53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48344" y="2127491"/>
            <a:ext cx="5006458" cy="382186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5905C67-76D5-3749-90D9-69DF9914789D}"/>
              </a:ext>
            </a:extLst>
          </p:cNvPr>
          <p:cNvSpPr txBox="1"/>
          <p:nvPr/>
        </p:nvSpPr>
        <p:spPr>
          <a:xfrm>
            <a:off x="2256475" y="5777573"/>
            <a:ext cx="174879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Stream 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983BAF-6585-8B49-8BAD-CA6840B83DFE}"/>
              </a:ext>
            </a:extLst>
          </p:cNvPr>
          <p:cNvSpPr txBox="1"/>
          <p:nvPr/>
        </p:nvSpPr>
        <p:spPr>
          <a:xfrm>
            <a:off x="2256475" y="6142949"/>
            <a:ext cx="17487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Other maps</a:t>
            </a:r>
          </a:p>
          <a:p>
            <a:r>
              <a:rPr lang="en-US" sz="1350" dirty="0"/>
              <a:t>(canopy cover, etc.)</a:t>
            </a:r>
          </a:p>
        </p:txBody>
      </p:sp>
    </p:spTree>
    <p:extLst>
      <p:ext uri="{BB962C8B-B14F-4D97-AF65-F5344CB8AC3E}">
        <p14:creationId xmlns:p14="http://schemas.microsoft.com/office/powerpoint/2010/main" val="3824381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</TotalTime>
  <Words>787</Words>
  <Application>Microsoft Macintosh PowerPoint</Application>
  <PresentationFormat>On-screen Show (4:3)</PresentationFormat>
  <Paragraphs>284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Preprocessing in RHESSys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Processing spatial inputs in GRASS GIS</vt:lpstr>
      <vt:lpstr>Export maps to ascii</vt:lpstr>
      <vt:lpstr>RHESSysPreProcessing</vt:lpstr>
      <vt:lpstr>Assembling climate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Preprocessing in RHESSys</dc:title>
  <dc:creator>Ryan Bart</dc:creator>
  <cp:lastModifiedBy>Ryan Bart</cp:lastModifiedBy>
  <cp:revision>8</cp:revision>
  <dcterms:created xsi:type="dcterms:W3CDTF">2021-02-02T06:47:58Z</dcterms:created>
  <dcterms:modified xsi:type="dcterms:W3CDTF">2021-02-02T07:57:31Z</dcterms:modified>
</cp:coreProperties>
</file>

<file path=docProps/thumbnail.jpeg>
</file>